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4"/>
  </p:notesMasterIdLst>
  <p:sldIdLst>
    <p:sldId id="335" r:id="rId2"/>
    <p:sldId id="403" r:id="rId3"/>
    <p:sldId id="408" r:id="rId4"/>
    <p:sldId id="409" r:id="rId5"/>
    <p:sldId id="406" r:id="rId6"/>
    <p:sldId id="410" r:id="rId7"/>
    <p:sldId id="404" r:id="rId8"/>
    <p:sldId id="411" r:id="rId9"/>
    <p:sldId id="405" r:id="rId10"/>
    <p:sldId id="407" r:id="rId11"/>
    <p:sldId id="413" r:id="rId12"/>
    <p:sldId id="414" r:id="rId13"/>
    <p:sldId id="415" r:id="rId14"/>
    <p:sldId id="416" r:id="rId15"/>
    <p:sldId id="412" r:id="rId16"/>
    <p:sldId id="417" r:id="rId17"/>
    <p:sldId id="421" r:id="rId18"/>
    <p:sldId id="423" r:id="rId19"/>
    <p:sldId id="424" r:id="rId20"/>
    <p:sldId id="425" r:id="rId21"/>
    <p:sldId id="422" r:id="rId22"/>
    <p:sldId id="40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E3FF"/>
    <a:srgbClr val="FF2CE0"/>
    <a:srgbClr val="AF28D8"/>
    <a:srgbClr val="FF8F00"/>
    <a:srgbClr val="F04500"/>
    <a:srgbClr val="D52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8" autoAdjust="0"/>
    <p:restoredTop sz="86833" autoAdjust="0"/>
  </p:normalViewPr>
  <p:slideViewPr>
    <p:cSldViewPr>
      <p:cViewPr>
        <p:scale>
          <a:sx n="112" d="100"/>
          <a:sy n="112" d="100"/>
        </p:scale>
        <p:origin x="-2264" y="-8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9/17/15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</a:rPr>
              <a:t>Lightning Talks 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– 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2015-04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-</a:t>
            </a:r>
            <a:r>
              <a:rPr lang="en-US" dirty="0" smtClean="0">
                <a:solidFill>
                  <a:srgbClr val="000000"/>
                </a:solidFill>
              </a:rPr>
              <a:t>23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4262120"/>
            <a:ext cx="4876800" cy="25958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399" y="1219200"/>
            <a:ext cx="4952998" cy="2636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&amp; Visual Hierarchy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2553891" y="4800600"/>
            <a:ext cx="2209800" cy="1600200"/>
          </a:xfrm>
          <a:prstGeom prst="rect">
            <a:avLst/>
          </a:prstGeom>
          <a:solidFill>
            <a:srgbClr val="FF8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V1</a:t>
            </a:r>
            <a:endParaRPr lang="en-US" sz="4000" dirty="0"/>
          </a:p>
        </p:txBody>
      </p:sp>
      <p:sp>
        <p:nvSpPr>
          <p:cNvPr id="20" name="Rectangle 19"/>
          <p:cNvSpPr/>
          <p:nvPr/>
        </p:nvSpPr>
        <p:spPr>
          <a:xfrm>
            <a:off x="2553891" y="1676400"/>
            <a:ext cx="2209800" cy="1600200"/>
          </a:xfrm>
          <a:prstGeom prst="rect">
            <a:avLst/>
          </a:prstGeom>
          <a:solidFill>
            <a:srgbClr val="AF28D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hMT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297091" y="2209800"/>
            <a:ext cx="221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Readout Area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20891" y="5486400"/>
            <a:ext cx="232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Readout Area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066800" y="167640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6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4262120"/>
            <a:ext cx="4876800" cy="25958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399" y="1219200"/>
            <a:ext cx="4952998" cy="2636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&amp; Visual Hierarchy</a:t>
            </a:r>
            <a:endParaRPr lang="en-US" sz="32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248400" y="3048000"/>
            <a:ext cx="2667000" cy="1295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477000" y="4495800"/>
            <a:ext cx="22098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29400" y="4648200"/>
            <a:ext cx="185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Intensity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248400" y="2895600"/>
            <a:ext cx="0" cy="12192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6200000">
            <a:off x="5204990" y="3329410"/>
            <a:ext cx="108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53891" y="4800600"/>
            <a:ext cx="2209800" cy="1600200"/>
          </a:xfrm>
          <a:prstGeom prst="rect">
            <a:avLst/>
          </a:prstGeom>
          <a:solidFill>
            <a:srgbClr val="FF8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V1</a:t>
            </a:r>
            <a:endParaRPr lang="en-US" sz="4000" dirty="0"/>
          </a:p>
        </p:txBody>
      </p:sp>
      <p:sp>
        <p:nvSpPr>
          <p:cNvPr id="29" name="Rectangle 28"/>
          <p:cNvSpPr/>
          <p:nvPr/>
        </p:nvSpPr>
        <p:spPr>
          <a:xfrm>
            <a:off x="2553891" y="1676400"/>
            <a:ext cx="2209800" cy="1600200"/>
          </a:xfrm>
          <a:prstGeom prst="rect">
            <a:avLst/>
          </a:prstGeom>
          <a:solidFill>
            <a:srgbClr val="AF28D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hMT</a:t>
            </a:r>
            <a:endParaRPr lang="en-US" sz="4000" dirty="0"/>
          </a:p>
        </p:txBody>
      </p:sp>
      <p:sp>
        <p:nvSpPr>
          <p:cNvPr id="32" name="Rectangle 31"/>
          <p:cNvSpPr/>
          <p:nvPr/>
        </p:nvSpPr>
        <p:spPr>
          <a:xfrm>
            <a:off x="1066800" y="167640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3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2357933" y="1863313"/>
            <a:ext cx="5937973" cy="28841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866902" y="5086784"/>
            <a:ext cx="492003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06215" y="5426097"/>
            <a:ext cx="31624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Stimulus Intensity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57933" y="1524000"/>
            <a:ext cx="0" cy="271450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39003" y="2472605"/>
            <a:ext cx="2414713" cy="822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63466" y="3729533"/>
            <a:ext cx="0" cy="1187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447624" y="2372282"/>
            <a:ext cx="0" cy="2544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6199"/>
            <a:ext cx="2514600" cy="182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6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2357933" y="1863313"/>
            <a:ext cx="5937973" cy="28841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866902" y="5086784"/>
            <a:ext cx="492003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06215" y="5426097"/>
            <a:ext cx="31624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Stimulus Intensity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57933" y="1524000"/>
            <a:ext cx="0" cy="271450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39003" y="2472605"/>
            <a:ext cx="2414713" cy="822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63466" y="3729533"/>
            <a:ext cx="0" cy="1187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447624" y="2372282"/>
            <a:ext cx="0" cy="2544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527589" y="2202625"/>
            <a:ext cx="49200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527589" y="3729533"/>
            <a:ext cx="2035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6199"/>
            <a:ext cx="2514600" cy="182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03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56520" y="3439330"/>
            <a:ext cx="1220810" cy="7429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56520" y="1762930"/>
            <a:ext cx="1220810" cy="7429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2357933" y="1863313"/>
            <a:ext cx="5937973" cy="28841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866902" y="5086784"/>
            <a:ext cx="492003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06215" y="5426097"/>
            <a:ext cx="31624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Stimulus Intensity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57933" y="1524000"/>
            <a:ext cx="0" cy="271450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-339003" y="2472605"/>
            <a:ext cx="2414713" cy="822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63466" y="3729533"/>
            <a:ext cx="0" cy="1187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447624" y="2372282"/>
            <a:ext cx="0" cy="2544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527589" y="2202625"/>
            <a:ext cx="49200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527589" y="3729533"/>
            <a:ext cx="2035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600200" y="2057400"/>
            <a:ext cx="0" cy="1828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6199"/>
            <a:ext cx="2514600" cy="182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0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&amp; Visual Hierarchy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105400" y="3048000"/>
            <a:ext cx="3048000" cy="0"/>
          </a:xfrm>
          <a:prstGeom prst="line">
            <a:avLst/>
          </a:prstGeom>
          <a:ln>
            <a:solidFill>
              <a:srgbClr val="D52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105400" y="2057400"/>
            <a:ext cx="3048000" cy="914400"/>
          </a:xfrm>
          <a:prstGeom prst="line">
            <a:avLst/>
          </a:prstGeom>
          <a:ln>
            <a:solidFill>
              <a:srgbClr val="AF28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05400" y="5334000"/>
            <a:ext cx="2895600" cy="990600"/>
          </a:xfrm>
          <a:prstGeom prst="line">
            <a:avLst/>
          </a:prstGeom>
          <a:ln>
            <a:solidFill>
              <a:srgbClr val="15E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05400" y="5257800"/>
            <a:ext cx="2895600" cy="990600"/>
          </a:xfrm>
          <a:prstGeom prst="line">
            <a:avLst/>
          </a:prstGeom>
          <a:ln>
            <a:solidFill>
              <a:srgbClr val="FF8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0" y="838200"/>
            <a:ext cx="18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Motion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41710" y="4038600"/>
            <a:ext cx="457200" cy="152400"/>
          </a:xfrm>
          <a:prstGeom prst="rect">
            <a:avLst/>
          </a:prstGeom>
          <a:solidFill>
            <a:srgbClr val="FF8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75110" y="3962400"/>
            <a:ext cx="19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Contrast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62600" y="990600"/>
            <a:ext cx="457200" cy="152400"/>
          </a:xfrm>
          <a:prstGeom prst="rect">
            <a:avLst/>
          </a:prstGeom>
          <a:solidFill>
            <a:srgbClr val="AF28D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053175" y="1219200"/>
            <a:ext cx="20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Contrast:</a:t>
            </a:r>
          </a:p>
          <a:p>
            <a:pPr algn="ctr"/>
            <a:r>
              <a:rPr lang="en-US" dirty="0" smtClean="0"/>
              <a:t>Asked about Motion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595975" y="1371600"/>
            <a:ext cx="457200" cy="152400"/>
          </a:xfrm>
          <a:prstGeom prst="rect">
            <a:avLst/>
          </a:prstGeom>
          <a:solidFill>
            <a:srgbClr val="FF2C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15000" y="4495800"/>
            <a:ext cx="457200" cy="152400"/>
          </a:xfrm>
          <a:prstGeom prst="rect">
            <a:avLst/>
          </a:prstGeom>
          <a:solidFill>
            <a:srgbClr val="15E3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172200" y="43434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Motion:</a:t>
            </a:r>
          </a:p>
          <a:p>
            <a:pPr algn="ctr"/>
            <a:r>
              <a:rPr lang="en-US" dirty="0" smtClean="0"/>
              <a:t>Asked About Contrast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4262120"/>
            <a:ext cx="4876800" cy="2595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399" y="1219200"/>
            <a:ext cx="4952998" cy="263644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553891" y="4800600"/>
            <a:ext cx="2209800" cy="1600200"/>
          </a:xfrm>
          <a:prstGeom prst="rect">
            <a:avLst/>
          </a:prstGeom>
          <a:solidFill>
            <a:srgbClr val="FF8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V1</a:t>
            </a:r>
            <a:endParaRPr lang="en-US" sz="4000" dirty="0"/>
          </a:p>
        </p:txBody>
      </p:sp>
      <p:sp>
        <p:nvSpPr>
          <p:cNvPr id="27" name="Rectangle 26"/>
          <p:cNvSpPr/>
          <p:nvPr/>
        </p:nvSpPr>
        <p:spPr>
          <a:xfrm>
            <a:off x="2553891" y="1676400"/>
            <a:ext cx="2209800" cy="1600200"/>
          </a:xfrm>
          <a:prstGeom prst="rect">
            <a:avLst/>
          </a:prstGeom>
          <a:solidFill>
            <a:srgbClr val="AF28D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hMT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1066800" y="167640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96200" y="2590800"/>
            <a:ext cx="922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</a:t>
            </a:r>
          </a:p>
          <a:p>
            <a:r>
              <a:rPr lang="en-US" dirty="0" smtClean="0"/>
              <a:t>w/ data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772400" y="5562600"/>
            <a:ext cx="922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</a:t>
            </a:r>
          </a:p>
          <a:p>
            <a:r>
              <a:rPr lang="en-US" dirty="0" smtClean="0"/>
              <a:t>w/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97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400" y="4262120"/>
            <a:ext cx="4876800" cy="25958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399" y="1219200"/>
            <a:ext cx="4952998" cy="2636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&amp; Visual Hierarchy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105400" y="3048000"/>
            <a:ext cx="3048000" cy="0"/>
          </a:xfrm>
          <a:prstGeom prst="line">
            <a:avLst/>
          </a:prstGeom>
          <a:ln>
            <a:solidFill>
              <a:srgbClr val="D52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105400" y="2057400"/>
            <a:ext cx="3048000" cy="914400"/>
          </a:xfrm>
          <a:prstGeom prst="line">
            <a:avLst/>
          </a:prstGeom>
          <a:ln>
            <a:solidFill>
              <a:srgbClr val="AF28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05400" y="5334000"/>
            <a:ext cx="2895600" cy="990600"/>
          </a:xfrm>
          <a:prstGeom prst="line">
            <a:avLst/>
          </a:prstGeom>
          <a:ln>
            <a:solidFill>
              <a:srgbClr val="15E3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05400" y="5257800"/>
            <a:ext cx="2895600" cy="990600"/>
          </a:xfrm>
          <a:prstGeom prst="line">
            <a:avLst/>
          </a:prstGeom>
          <a:ln>
            <a:solidFill>
              <a:srgbClr val="FF8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0" y="838200"/>
            <a:ext cx="18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Motion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41710" y="4038600"/>
            <a:ext cx="457200" cy="152400"/>
          </a:xfrm>
          <a:prstGeom prst="rect">
            <a:avLst/>
          </a:prstGeom>
          <a:solidFill>
            <a:srgbClr val="FF8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75110" y="3962400"/>
            <a:ext cx="19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Contrast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562600" y="990600"/>
            <a:ext cx="457200" cy="152400"/>
          </a:xfrm>
          <a:prstGeom prst="rect">
            <a:avLst/>
          </a:prstGeom>
          <a:solidFill>
            <a:srgbClr val="AF28D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053175" y="1219200"/>
            <a:ext cx="20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Contrast:</a:t>
            </a:r>
          </a:p>
          <a:p>
            <a:pPr algn="ctr"/>
            <a:r>
              <a:rPr lang="en-US" dirty="0" smtClean="0"/>
              <a:t>Asked about Motion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595975" y="1371600"/>
            <a:ext cx="457200" cy="152400"/>
          </a:xfrm>
          <a:prstGeom prst="rect">
            <a:avLst/>
          </a:prstGeom>
          <a:solidFill>
            <a:srgbClr val="FF2C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15000" y="4495800"/>
            <a:ext cx="457200" cy="152400"/>
          </a:xfrm>
          <a:prstGeom prst="rect">
            <a:avLst/>
          </a:prstGeom>
          <a:solidFill>
            <a:srgbClr val="15E3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172200" y="43434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Motion:</a:t>
            </a:r>
          </a:p>
          <a:p>
            <a:pPr algn="ctr"/>
            <a:r>
              <a:rPr lang="en-US" dirty="0" smtClean="0"/>
              <a:t>Asked About Contrast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553891" y="4800600"/>
            <a:ext cx="2209800" cy="1600200"/>
          </a:xfrm>
          <a:prstGeom prst="rect">
            <a:avLst/>
          </a:prstGeom>
          <a:solidFill>
            <a:srgbClr val="FF8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V1</a:t>
            </a:r>
            <a:endParaRPr lang="en-US" sz="4000" dirty="0"/>
          </a:p>
        </p:txBody>
      </p:sp>
      <p:sp>
        <p:nvSpPr>
          <p:cNvPr id="27" name="Rectangle 26"/>
          <p:cNvSpPr/>
          <p:nvPr/>
        </p:nvSpPr>
        <p:spPr>
          <a:xfrm>
            <a:off x="2553891" y="1676400"/>
            <a:ext cx="2209800" cy="1600200"/>
          </a:xfrm>
          <a:prstGeom prst="rect">
            <a:avLst/>
          </a:prstGeom>
          <a:solidFill>
            <a:srgbClr val="AF28D8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hMT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1066800" y="167640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696200" y="2590800"/>
            <a:ext cx="922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</a:t>
            </a:r>
          </a:p>
          <a:p>
            <a:r>
              <a:rPr lang="en-US" dirty="0" smtClean="0"/>
              <a:t>w/ data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772400" y="5562600"/>
            <a:ext cx="922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</a:t>
            </a:r>
          </a:p>
          <a:p>
            <a:r>
              <a:rPr lang="en-US" dirty="0" smtClean="0"/>
              <a:t>w/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6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4333399"/>
            <a:ext cx="6400800" cy="34070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936307"/>
            <a:ext cx="6324599" cy="3366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Response Models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1600200" y="1590199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048000" y="2580799"/>
            <a:ext cx="1066800" cy="41290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5127307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Contrast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95074" y="2841307"/>
            <a:ext cx="116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8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4333399"/>
            <a:ext cx="6400800" cy="34070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936307"/>
            <a:ext cx="6324599" cy="3366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Response Models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1600200" y="1590199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048000" y="2580799"/>
            <a:ext cx="1066800" cy="41290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524000" y="3495199"/>
            <a:ext cx="0" cy="144780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5127307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Contrast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95074" y="2841307"/>
            <a:ext cx="116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35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4333399"/>
            <a:ext cx="6400800" cy="34070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936307"/>
            <a:ext cx="6324599" cy="3366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Response Models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1600200" y="1590199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57400" y="3495199"/>
            <a:ext cx="0" cy="1447800"/>
          </a:xfrm>
          <a:prstGeom prst="straightConnector1">
            <a:avLst/>
          </a:prstGeom>
          <a:ln w="1778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5127307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Contrast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95074" y="2841307"/>
            <a:ext cx="116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Motion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971800" y="5562600"/>
            <a:ext cx="1066800" cy="555307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67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5292"/>
            <a:ext cx="12201408" cy="68632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80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6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4333399"/>
            <a:ext cx="6400800" cy="34070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936307"/>
            <a:ext cx="6324599" cy="3366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Response Models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1600200" y="1590199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57400" y="3495199"/>
            <a:ext cx="0" cy="1447800"/>
          </a:xfrm>
          <a:prstGeom prst="straightConnector1">
            <a:avLst/>
          </a:prstGeom>
          <a:ln w="1778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048000" y="2580799"/>
            <a:ext cx="1066800" cy="41290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524000" y="3495199"/>
            <a:ext cx="0" cy="144780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5127307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Contrast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95074" y="2841307"/>
            <a:ext cx="116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Motion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4600" y="1143000"/>
            <a:ext cx="1544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Corruption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971800" y="5562600"/>
            <a:ext cx="1066800" cy="555307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426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365307"/>
            <a:ext cx="6400800" cy="34070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68215"/>
            <a:ext cx="6324599" cy="33665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4333399"/>
            <a:ext cx="6400800" cy="34070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936307"/>
            <a:ext cx="6324599" cy="3366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Response Models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1600200" y="1590199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57400" y="3495199"/>
            <a:ext cx="0" cy="1447800"/>
          </a:xfrm>
          <a:prstGeom prst="straightConnector1">
            <a:avLst/>
          </a:prstGeom>
          <a:ln w="1778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048000" y="2580799"/>
            <a:ext cx="1066800" cy="412908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524000" y="3495199"/>
            <a:ext cx="0" cy="144780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5127307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Contrast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95074" y="2841307"/>
            <a:ext cx="116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</a:t>
            </a:r>
          </a:p>
          <a:p>
            <a:pPr algn="ctr"/>
            <a:r>
              <a:rPr lang="en-US" dirty="0" smtClean="0"/>
              <a:t>To Motion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971800" y="5562600"/>
            <a:ext cx="1066800" cy="555307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10200" y="5584507"/>
            <a:ext cx="914400" cy="53340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15000" y="5355907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410200" y="2993707"/>
            <a:ext cx="762000" cy="25908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91200" y="4060507"/>
            <a:ext cx="310301" cy="5847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-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1400" y="1600200"/>
            <a:ext cx="381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514600" y="1143000"/>
            <a:ext cx="1544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Corruption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5334000" y="1143000"/>
            <a:ext cx="1707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Suppression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712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42" y="40386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35052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1123950"/>
            <a:ext cx="6337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4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herence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95350"/>
            <a:ext cx="7035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2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herenc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990600"/>
            <a:ext cx="4876801" cy="2574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Controls Perception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1958340" y="914400"/>
            <a:ext cx="502920" cy="259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66800" y="2819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0% Correct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60356" y="9144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100% Correct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705600" y="1219200"/>
            <a:ext cx="457200" cy="152400"/>
          </a:xfrm>
          <a:prstGeom prst="rect">
            <a:avLst/>
          </a:prstGeom>
          <a:solidFill>
            <a:srgbClr val="AF28D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62800" y="1066800"/>
            <a:ext cx="18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1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herenc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14400"/>
            <a:ext cx="5484092" cy="2895600"/>
          </a:xfrm>
          <a:prstGeom prst="rect">
            <a:avLst/>
          </a:prstGeom>
        </p:spPr>
      </p:pic>
      <p:pic>
        <p:nvPicPr>
          <p:cNvPr id="9" name="Picture 8" descr="coherence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14400"/>
            <a:ext cx="5484091" cy="289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Controls Perception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7086600" y="1524000"/>
            <a:ext cx="18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Motion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53200" y="1676400"/>
            <a:ext cx="457200" cy="152400"/>
          </a:xfrm>
          <a:prstGeom prst="rect">
            <a:avLst/>
          </a:prstGeom>
          <a:solidFill>
            <a:srgbClr val="AF28D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43775" y="1905000"/>
            <a:ext cx="20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Contrast:</a:t>
            </a:r>
          </a:p>
          <a:p>
            <a:pPr algn="ctr"/>
            <a:r>
              <a:rPr lang="en-US" dirty="0" smtClean="0"/>
              <a:t>Asked about Motion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86575" y="2057400"/>
            <a:ext cx="457200" cy="152400"/>
          </a:xfrm>
          <a:prstGeom prst="rect">
            <a:avLst/>
          </a:prstGeom>
          <a:solidFill>
            <a:srgbClr val="FF2C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3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ntrast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38600"/>
            <a:ext cx="4876800" cy="2574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Controls Perception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011680" y="3962400"/>
            <a:ext cx="502920" cy="259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396240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100% Correct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5943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0% Correct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705600" y="4419600"/>
            <a:ext cx="457200" cy="152400"/>
          </a:xfrm>
          <a:prstGeom prst="rect">
            <a:avLst/>
          </a:prstGeom>
          <a:solidFill>
            <a:srgbClr val="FF8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162800" y="4267200"/>
            <a:ext cx="19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57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ntrast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962400"/>
            <a:ext cx="5484091" cy="289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Controls Perception</a:t>
            </a:r>
            <a:endParaRPr lang="en-US" sz="3200" dirty="0"/>
          </a:p>
        </p:txBody>
      </p:sp>
      <p:pic>
        <p:nvPicPr>
          <p:cNvPr id="7" name="Picture 6" descr="contrast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3962400"/>
            <a:ext cx="5484091" cy="289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77000" y="4495800"/>
            <a:ext cx="457200" cy="152400"/>
          </a:xfrm>
          <a:prstGeom prst="rect">
            <a:avLst/>
          </a:prstGeom>
          <a:solidFill>
            <a:srgbClr val="FF8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10400" y="4419600"/>
            <a:ext cx="19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Contrast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50290" y="4953000"/>
            <a:ext cx="457200" cy="152400"/>
          </a:xfrm>
          <a:prstGeom prst="rect">
            <a:avLst/>
          </a:prstGeom>
          <a:solidFill>
            <a:srgbClr val="15E3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907490" y="48006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Motion:</a:t>
            </a:r>
          </a:p>
          <a:p>
            <a:pPr algn="ctr"/>
            <a:r>
              <a:rPr lang="en-US" dirty="0" smtClean="0"/>
              <a:t>Asked About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2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herence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14400"/>
            <a:ext cx="5484092" cy="2895600"/>
          </a:xfrm>
          <a:prstGeom prst="rect">
            <a:avLst/>
          </a:prstGeom>
        </p:spPr>
      </p:pic>
      <p:pic>
        <p:nvPicPr>
          <p:cNvPr id="9" name="Picture 8" descr="coherence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14400"/>
            <a:ext cx="5484091" cy="2895600"/>
          </a:xfrm>
          <a:prstGeom prst="rect">
            <a:avLst/>
          </a:prstGeom>
        </p:spPr>
      </p:pic>
      <p:pic>
        <p:nvPicPr>
          <p:cNvPr id="8" name="Picture 7" descr="contrast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962400"/>
            <a:ext cx="5484091" cy="289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28600"/>
            <a:ext cx="7543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Attention Controls Perception</a:t>
            </a:r>
            <a:endParaRPr lang="en-US" sz="3200" dirty="0"/>
          </a:p>
        </p:txBody>
      </p:sp>
      <p:pic>
        <p:nvPicPr>
          <p:cNvPr id="7" name="Picture 6" descr="contrast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09" y="3962400"/>
            <a:ext cx="5484091" cy="289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6600" y="1524000"/>
            <a:ext cx="18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Motion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77000" y="4495800"/>
            <a:ext cx="457200" cy="152400"/>
          </a:xfrm>
          <a:prstGeom prst="rect">
            <a:avLst/>
          </a:prstGeom>
          <a:solidFill>
            <a:srgbClr val="FF8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10400" y="4419600"/>
            <a:ext cx="19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Attending Contrast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53200" y="1676400"/>
            <a:ext cx="457200" cy="152400"/>
          </a:xfrm>
          <a:prstGeom prst="rect">
            <a:avLst/>
          </a:prstGeom>
          <a:solidFill>
            <a:srgbClr val="AF28D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43775" y="1905000"/>
            <a:ext cx="20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Contrast:</a:t>
            </a:r>
          </a:p>
          <a:p>
            <a:pPr algn="ctr"/>
            <a:r>
              <a:rPr lang="en-US" dirty="0" smtClean="0"/>
              <a:t>Asked about Motion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86575" y="2057400"/>
            <a:ext cx="457200" cy="152400"/>
          </a:xfrm>
          <a:prstGeom prst="rect">
            <a:avLst/>
          </a:prstGeom>
          <a:solidFill>
            <a:srgbClr val="FF2CE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50290" y="4953000"/>
            <a:ext cx="457200" cy="152400"/>
          </a:xfrm>
          <a:prstGeom prst="rect">
            <a:avLst/>
          </a:prstGeom>
          <a:solidFill>
            <a:srgbClr val="15E3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907490" y="48006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Attending Motion:</a:t>
            </a:r>
          </a:p>
          <a:p>
            <a:pPr algn="ctr"/>
            <a:r>
              <a:rPr lang="en-US" dirty="0" smtClean="0"/>
              <a:t>Asked About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85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8717</TotalTime>
  <Words>223</Words>
  <Application>Microsoft Macintosh PowerPoint</Application>
  <PresentationFormat>On-screen Show (4:3)</PresentationFormat>
  <Paragraphs>101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334</cp:revision>
  <dcterms:created xsi:type="dcterms:W3CDTF">2015-02-02T04:45:42Z</dcterms:created>
  <dcterms:modified xsi:type="dcterms:W3CDTF">2015-09-18T19:52:47Z</dcterms:modified>
</cp:coreProperties>
</file>